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E994D-F28C-E57C-CDC6-EA8E5019509F}" v="43" dt="2023-10-19T20:53:51.825"/>
    <p1510:client id="{37940508-E7C8-44CB-BCF4-670C610A8095}" v="1439" dt="2023-10-11T01:43:05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son, Diante D" userId="S::ddjack21@cougarnet.uh.edu::db0455be-019f-4d3d-a613-669dcb4e3df8" providerId="AD" clId="Web-{37940508-E7C8-44CB-BCF4-670C610A8095}"/>
    <pc:docChg chg="addSld modSld addMainMaster delMainMaster modMainMaster">
      <pc:chgData name="Jackson, Diante D" userId="S::ddjack21@cougarnet.uh.edu::db0455be-019f-4d3d-a613-669dcb4e3df8" providerId="AD" clId="Web-{37940508-E7C8-44CB-BCF4-670C610A8095}" dt="2023-10-11T01:43:05.300" v="1432" actId="20577"/>
      <pc:docMkLst>
        <pc:docMk/>
      </pc:docMkLst>
      <pc:sldChg chg="addSp modSp mod setBg modClrScheme chgLayout">
        <pc:chgData name="Jackson, Diante D" userId="S::ddjack21@cougarnet.uh.edu::db0455be-019f-4d3d-a613-669dcb4e3df8" providerId="AD" clId="Web-{37940508-E7C8-44CB-BCF4-670C610A8095}" dt="2023-10-10T23:40:12.099" v="236"/>
        <pc:sldMkLst>
          <pc:docMk/>
          <pc:sldMk cId="109857222" sldId="256"/>
        </pc:sldMkLst>
        <pc:spChg chg="mod">
          <ac:chgData name="Jackson, Diante D" userId="S::ddjack21@cougarnet.uh.edu::db0455be-019f-4d3d-a613-669dcb4e3df8" providerId="AD" clId="Web-{37940508-E7C8-44CB-BCF4-670C610A8095}" dt="2023-10-10T22:43:54.592" v="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0T22:46:39.927" v="62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40:12.099" v="236"/>
          <ac:spMkLst>
            <pc:docMk/>
            <pc:sldMk cId="109857222" sldId="256"/>
            <ac:spMk id="6" creationId="{52D78A87-449C-C97D-C320-0579DA3ECB5A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40:12.099" v="236"/>
          <ac:spMkLst>
            <pc:docMk/>
            <pc:sldMk cId="109857222" sldId="256"/>
            <ac:spMk id="7" creationId="{12C2004B-ABD2-CCFC-1B39-AFD39693DCD7}"/>
          </ac:spMkLst>
        </pc:spChg>
        <pc:spChg chg="add">
          <ac:chgData name="Jackson, Diante D" userId="S::ddjack21@cougarnet.uh.edu::db0455be-019f-4d3d-a613-669dcb4e3df8" providerId="AD" clId="Web-{37940508-E7C8-44CB-BCF4-670C610A8095}" dt="2023-10-10T22:43:54.592" v="7"/>
          <ac:spMkLst>
            <pc:docMk/>
            <pc:sldMk cId="109857222" sldId="256"/>
            <ac:spMk id="9" creationId="{A9CCD9CD-49AE-3D3E-923B-81ECD3FBF75F}"/>
          </ac:spMkLst>
        </pc:spChg>
        <pc:picChg chg="add">
          <ac:chgData name="Jackson, Diante D" userId="S::ddjack21@cougarnet.uh.edu::db0455be-019f-4d3d-a613-669dcb4e3df8" providerId="AD" clId="Web-{37940508-E7C8-44CB-BCF4-670C610A8095}" dt="2023-10-10T22:43:54.592" v="7"/>
          <ac:picMkLst>
            <pc:docMk/>
            <pc:sldMk cId="109857222" sldId="256"/>
            <ac:picMk id="4" creationId="{6AAC1C7A-8AC5-EC7E-63B8-12BFD8138839}"/>
          </ac:picMkLst>
        </pc:picChg>
        <pc:picChg chg="add mod">
          <ac:chgData name="Jackson, Diante D" userId="S::ddjack21@cougarnet.uh.edu::db0455be-019f-4d3d-a613-669dcb4e3df8" providerId="AD" clId="Web-{37940508-E7C8-44CB-BCF4-670C610A8095}" dt="2023-10-10T22:47:22.944" v="67" actId="1076"/>
          <ac:picMkLst>
            <pc:docMk/>
            <pc:sldMk cId="109857222" sldId="256"/>
            <ac:picMk id="5" creationId="{3485AC2B-5746-188D-99A7-C925A240B05E}"/>
          </ac:picMkLst>
        </pc:picChg>
      </pc:sldChg>
      <pc:sldChg chg="addSp delSp modSp new mod modClrScheme chgLayout">
        <pc:chgData name="Jackson, Diante D" userId="S::ddjack21@cougarnet.uh.edu::db0455be-019f-4d3d-a613-669dcb4e3df8" providerId="AD" clId="Web-{37940508-E7C8-44CB-BCF4-670C610A8095}" dt="2023-10-11T00:57:16.580" v="877" actId="20577"/>
        <pc:sldMkLst>
          <pc:docMk/>
          <pc:sldMk cId="3351124619" sldId="257"/>
        </pc:sldMkLst>
        <pc:spChg chg="mod">
          <ac:chgData name="Jackson, Diante D" userId="S::ddjack21@cougarnet.uh.edu::db0455be-019f-4d3d-a613-669dcb4e3df8" providerId="AD" clId="Web-{37940508-E7C8-44CB-BCF4-670C610A8095}" dt="2023-10-10T22:57:10.591" v="127"/>
          <ac:spMkLst>
            <pc:docMk/>
            <pc:sldMk cId="3351124619" sldId="257"/>
            <ac:spMk id="2" creationId="{0AE39323-FA55-BD3E-3903-0E74B43A199C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57:16.580" v="877" actId="20577"/>
          <ac:spMkLst>
            <pc:docMk/>
            <pc:sldMk cId="3351124619" sldId="257"/>
            <ac:spMk id="3" creationId="{AF703614-E420-F87A-2E91-0707407214EE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0T22:55:05.852" v="119"/>
          <ac:spMkLst>
            <pc:docMk/>
            <pc:sldMk cId="3351124619" sldId="257"/>
            <ac:spMk id="4" creationId="{104F3E9F-F2DA-FB43-797C-F23B8B87E83C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0T22:55:41.369" v="123"/>
          <ac:spMkLst>
            <pc:docMk/>
            <pc:sldMk cId="3351124619" sldId="257"/>
            <ac:spMk id="7" creationId="{12057AE3-D4BD-195A-F301-EDAB25B179D8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2:57:10.591" v="127"/>
          <ac:spMkLst>
            <pc:docMk/>
            <pc:sldMk cId="3351124619" sldId="257"/>
            <ac:spMk id="9" creationId="{823BBE31-04BB-2AB0-C0ED-2CEF04B775D7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40:12.099" v="236"/>
          <ac:spMkLst>
            <pc:docMk/>
            <pc:sldMk cId="3351124619" sldId="257"/>
            <ac:spMk id="11" creationId="{752D69D5-7984-DF52-90EE-1C1F12648811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2:57:10.591" v="127"/>
          <ac:spMkLst>
            <pc:docMk/>
            <pc:sldMk cId="3351124619" sldId="257"/>
            <ac:spMk id="13" creationId="{7341C713-494D-B2C8-D3EA-1675A07AA11D}"/>
          </ac:spMkLst>
        </pc:spChg>
        <pc:picChg chg="add mod">
          <ac:chgData name="Jackson, Diante D" userId="S::ddjack21@cougarnet.uh.edu::db0455be-019f-4d3d-a613-669dcb4e3df8" providerId="AD" clId="Web-{37940508-E7C8-44CB-BCF4-670C610A8095}" dt="2023-10-10T22:57:10.591" v="127"/>
          <ac:picMkLst>
            <pc:docMk/>
            <pc:sldMk cId="3351124619" sldId="257"/>
            <ac:picMk id="5" creationId="{859A0204-E6C2-27BE-F2CD-7D96B6D34C7D}"/>
          </ac:picMkLst>
        </pc:picChg>
      </pc:sldChg>
      <pc:sldChg chg="addSp delSp modSp new mod modClrScheme chgLayout">
        <pc:chgData name="Jackson, Diante D" userId="S::ddjack21@cougarnet.uh.edu::db0455be-019f-4d3d-a613-669dcb4e3df8" providerId="AD" clId="Web-{37940508-E7C8-44CB-BCF4-670C610A8095}" dt="2023-10-10T23:40:10.084" v="235"/>
        <pc:sldMkLst>
          <pc:docMk/>
          <pc:sldMk cId="2710529465" sldId="258"/>
        </pc:sldMkLst>
        <pc:spChg chg="mod">
          <ac:chgData name="Jackson, Diante D" userId="S::ddjack21@cougarnet.uh.edu::db0455be-019f-4d3d-a613-669dcb4e3df8" providerId="AD" clId="Web-{37940508-E7C8-44CB-BCF4-670C610A8095}" dt="2023-10-10T23:38:33.456" v="151" actId="20577"/>
          <ac:spMkLst>
            <pc:docMk/>
            <pc:sldMk cId="2710529465" sldId="258"/>
            <ac:spMk id="2" creationId="{7AF68025-97EB-D04A-68CF-32F625D64CE4}"/>
          </ac:spMkLst>
        </pc:spChg>
        <pc:spChg chg="del">
          <ac:chgData name="Jackson, Diante D" userId="S::ddjack21@cougarnet.uh.edu::db0455be-019f-4d3d-a613-669dcb4e3df8" providerId="AD" clId="Web-{37940508-E7C8-44CB-BCF4-670C610A8095}" dt="2023-10-10T23:38:20.924" v="146"/>
          <ac:spMkLst>
            <pc:docMk/>
            <pc:sldMk cId="2710529465" sldId="258"/>
            <ac:spMk id="3" creationId="{3198E3F9-70E9-809A-D4BF-2CEE9DE5A5FF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39:50.021" v="187" actId="20577"/>
          <ac:spMkLst>
            <pc:docMk/>
            <pc:sldMk cId="2710529465" sldId="258"/>
            <ac:spMk id="9" creationId="{7604D864-A6BD-C75F-9B88-BAB58775ABDD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38:20.924" v="146"/>
          <ac:spMkLst>
            <pc:docMk/>
            <pc:sldMk cId="2710529465" sldId="258"/>
            <ac:spMk id="11" creationId="{69F94C4F-D697-2EA2-81D3-5834E6345EC0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40:10.084" v="235"/>
          <ac:spMkLst>
            <pc:docMk/>
            <pc:sldMk cId="2710529465" sldId="258"/>
            <ac:spMk id="13" creationId="{DB5AEA4B-9F09-49BB-CE1D-CDE611C033ED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38:20.924" v="146"/>
          <ac:spMkLst>
            <pc:docMk/>
            <pc:sldMk cId="2710529465" sldId="258"/>
            <ac:spMk id="15" creationId="{5E5E3230-CD3D-F260-DA7F-6A132E1D0E02}"/>
          </ac:spMkLst>
        </pc:spChg>
        <pc:picChg chg="add">
          <ac:chgData name="Jackson, Diante D" userId="S::ddjack21@cougarnet.uh.edu::db0455be-019f-4d3d-a613-669dcb4e3df8" providerId="AD" clId="Web-{37940508-E7C8-44CB-BCF4-670C610A8095}" dt="2023-10-10T23:38:20.924" v="146"/>
          <ac:picMkLst>
            <pc:docMk/>
            <pc:sldMk cId="2710529465" sldId="258"/>
            <ac:picMk id="5" creationId="{FA7A7E19-858E-D612-5669-7ADBA137140C}"/>
          </ac:picMkLst>
        </pc:picChg>
      </pc:sldChg>
      <pc:sldChg chg="addSp delSp modSp new mod modClrScheme chgLayout">
        <pc:chgData name="Jackson, Diante D" userId="S::ddjack21@cougarnet.uh.edu::db0455be-019f-4d3d-a613-669dcb4e3df8" providerId="AD" clId="Web-{37940508-E7C8-44CB-BCF4-670C610A8095}" dt="2023-10-10T23:52:18.526" v="344"/>
        <pc:sldMkLst>
          <pc:docMk/>
          <pc:sldMk cId="592206466" sldId="259"/>
        </pc:sldMkLst>
        <pc:spChg chg="mod">
          <ac:chgData name="Jackson, Diante D" userId="S::ddjack21@cougarnet.uh.edu::db0455be-019f-4d3d-a613-669dcb4e3df8" providerId="AD" clId="Web-{37940508-E7C8-44CB-BCF4-670C610A8095}" dt="2023-10-10T23:52:10.651" v="342"/>
          <ac:spMkLst>
            <pc:docMk/>
            <pc:sldMk cId="592206466" sldId="259"/>
            <ac:spMk id="2" creationId="{EC039698-3249-8C31-462D-35C86813FDC8}"/>
          </ac:spMkLst>
        </pc:spChg>
        <pc:spChg chg="del">
          <ac:chgData name="Jackson, Diante D" userId="S::ddjack21@cougarnet.uh.edu::db0455be-019f-4d3d-a613-669dcb4e3df8" providerId="AD" clId="Web-{37940508-E7C8-44CB-BCF4-670C610A8095}" dt="2023-10-10T23:45:09.327" v="257"/>
          <ac:spMkLst>
            <pc:docMk/>
            <pc:sldMk cId="592206466" sldId="259"/>
            <ac:spMk id="3" creationId="{DEE84848-E2BE-78E9-1594-D9D5D2B120EA}"/>
          </ac:spMkLst>
        </pc:spChg>
        <pc:spChg chg="del">
          <ac:chgData name="Jackson, Diante D" userId="S::ddjack21@cougarnet.uh.edu::db0455be-019f-4d3d-a613-669dcb4e3df8" providerId="AD" clId="Web-{37940508-E7C8-44CB-BCF4-670C610A8095}" dt="2023-10-10T23:46:21.719" v="259"/>
          <ac:spMkLst>
            <pc:docMk/>
            <pc:sldMk cId="592206466" sldId="259"/>
            <ac:spMk id="4" creationId="{CD6F5F5E-8F2F-CD47-99D7-4C6CFAF6797E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0T23:52:10.651" v="342"/>
          <ac:spMkLst>
            <pc:docMk/>
            <pc:sldMk cId="592206466" sldId="259"/>
            <ac:spMk id="5" creationId="{76290D60-AE62-B8C7-E9AF-C07899A9B1D9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0T23:52:10.651" v="342"/>
          <ac:spMkLst>
            <pc:docMk/>
            <pc:sldMk cId="592206466" sldId="259"/>
            <ac:spMk id="6" creationId="{9A55BF91-5C12-DA05-416F-20FC8764BFA6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52:10.651" v="342"/>
          <ac:spMkLst>
            <pc:docMk/>
            <pc:sldMk cId="592206466" sldId="259"/>
            <ac:spMk id="12" creationId="{7281E4BB-E45D-0EA5-87E2-1A6A57489F18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52:10.651" v="342"/>
          <ac:spMkLst>
            <pc:docMk/>
            <pc:sldMk cId="592206466" sldId="259"/>
            <ac:spMk id="14" creationId="{DCB82115-2368-6E44-41EB-ABCC2B8FB932}"/>
          </ac:spMkLst>
        </pc:spChg>
        <pc:picChg chg="add mod ord modCrop">
          <ac:chgData name="Jackson, Diante D" userId="S::ddjack21@cougarnet.uh.edu::db0455be-019f-4d3d-a613-669dcb4e3df8" providerId="AD" clId="Web-{37940508-E7C8-44CB-BCF4-670C610A8095}" dt="2023-10-10T23:52:18.526" v="344"/>
          <ac:picMkLst>
            <pc:docMk/>
            <pc:sldMk cId="592206466" sldId="259"/>
            <ac:picMk id="7" creationId="{4D6A2871-A169-39D2-487F-F2BB22E1B261}"/>
          </ac:picMkLst>
        </pc:picChg>
      </pc:sldChg>
      <pc:sldChg chg="addSp delSp modSp new mod modClrScheme chgLayout">
        <pc:chgData name="Jackson, Diante D" userId="S::ddjack21@cougarnet.uh.edu::db0455be-019f-4d3d-a613-669dcb4e3df8" providerId="AD" clId="Web-{37940508-E7C8-44CB-BCF4-670C610A8095}" dt="2023-10-10T23:59:46.914" v="458" actId="14100"/>
        <pc:sldMkLst>
          <pc:docMk/>
          <pc:sldMk cId="557844448" sldId="260"/>
        </pc:sldMkLst>
        <pc:spChg chg="mod">
          <ac:chgData name="Jackson, Diante D" userId="S::ddjack21@cougarnet.uh.edu::db0455be-019f-4d3d-a613-669dcb4e3df8" providerId="AD" clId="Web-{37940508-E7C8-44CB-BCF4-670C610A8095}" dt="2023-10-10T23:57:09.191" v="427"/>
          <ac:spMkLst>
            <pc:docMk/>
            <pc:sldMk cId="557844448" sldId="260"/>
            <ac:spMk id="2" creationId="{3C553D2D-0083-FB9F-EEB6-29B29BE94DC0}"/>
          </ac:spMkLst>
        </pc:spChg>
        <pc:spChg chg="del">
          <ac:chgData name="Jackson, Diante D" userId="S::ddjack21@cougarnet.uh.edu::db0455be-019f-4d3d-a613-669dcb4e3df8" providerId="AD" clId="Web-{37940508-E7C8-44CB-BCF4-670C610A8095}" dt="2023-10-10T23:55:10.484" v="404"/>
          <ac:spMkLst>
            <pc:docMk/>
            <pc:sldMk cId="557844448" sldId="260"/>
            <ac:spMk id="3" creationId="{254DC90C-4F6D-62DF-DF4E-4A6495B4CA6A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0T23:58:55.632" v="452" actId="20577"/>
          <ac:spMkLst>
            <pc:docMk/>
            <pc:sldMk cId="557844448" sldId="260"/>
            <ac:spMk id="4" creationId="{14430197-B946-72DC-8107-39936E10A662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0T23:57:09.191" v="427"/>
          <ac:spMkLst>
            <pc:docMk/>
            <pc:sldMk cId="557844448" sldId="260"/>
            <ac:spMk id="5" creationId="{CEFF8AF1-5BDD-5185-0002-0AE32CC962DE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0T23:57:09.191" v="427"/>
          <ac:spMkLst>
            <pc:docMk/>
            <pc:sldMk cId="557844448" sldId="260"/>
            <ac:spMk id="6" creationId="{76338751-4761-AE76-BC6C-13AB6BD1B968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0T23:58:35.381" v="437"/>
          <ac:spMkLst>
            <pc:docMk/>
            <pc:sldMk cId="557844448" sldId="260"/>
            <ac:spMk id="8" creationId="{A13AA4C2-36D4-2CD2-B932-242C6A3AF5A9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0T23:57:06.035" v="423"/>
          <ac:spMkLst>
            <pc:docMk/>
            <pc:sldMk cId="557844448" sldId="260"/>
            <ac:spMk id="10" creationId="{A8CEE647-A7E9-795A-EE46-D49116938D1D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0T23:57:33.473" v="428"/>
          <ac:spMkLst>
            <pc:docMk/>
            <pc:sldMk cId="557844448" sldId="260"/>
            <ac:spMk id="12" creationId="{4926EBC8-3180-5CA5-FD18-2CC248D9B9DB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0T23:56:00.111" v="415"/>
          <ac:spMkLst>
            <pc:docMk/>
            <pc:sldMk cId="557844448" sldId="260"/>
            <ac:spMk id="13" creationId="{DCB82115-2368-6E44-41EB-ABCC2B8FB932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0T23:56:06.658" v="417"/>
          <ac:spMkLst>
            <pc:docMk/>
            <pc:sldMk cId="557844448" sldId="260"/>
            <ac:spMk id="15" creationId="{3CCAB4BC-E2BC-1372-D87E-83E08DB16AB4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0T23:58:09.943" v="432"/>
          <ac:spMkLst>
            <pc:docMk/>
            <pc:sldMk cId="557844448" sldId="260"/>
            <ac:spMk id="16" creationId="{9AF29ABA-280E-8728-B141-8DEB3CC36D4D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57:09.191" v="427"/>
          <ac:spMkLst>
            <pc:docMk/>
            <pc:sldMk cId="557844448" sldId="260"/>
            <ac:spMk id="17" creationId="{DCB82115-2368-6E44-41EB-ABCC2B8FB932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0T23:58:25.693" v="436" actId="20577"/>
          <ac:spMkLst>
            <pc:docMk/>
            <pc:sldMk cId="557844448" sldId="260"/>
            <ac:spMk id="19" creationId="{1BBF799A-C522-F968-B934-229F9B5EB9C9}"/>
          </ac:spMkLst>
        </pc:spChg>
        <pc:picChg chg="add mod ord modCrop">
          <ac:chgData name="Jackson, Diante D" userId="S::ddjack21@cougarnet.uh.edu::db0455be-019f-4d3d-a613-669dcb4e3df8" providerId="AD" clId="Web-{37940508-E7C8-44CB-BCF4-670C610A8095}" dt="2023-10-10T23:59:46.914" v="458" actId="14100"/>
          <ac:picMkLst>
            <pc:docMk/>
            <pc:sldMk cId="557844448" sldId="260"/>
            <ac:picMk id="7" creationId="{C980BF41-470E-940D-C994-6170F8B4B150}"/>
          </ac:picMkLst>
        </pc:picChg>
      </pc:sldChg>
      <pc:sldChg chg="addSp delSp modSp new mod modClrScheme chgLayout">
        <pc:chgData name="Jackson, Diante D" userId="S::ddjack21@cougarnet.uh.edu::db0455be-019f-4d3d-a613-669dcb4e3df8" providerId="AD" clId="Web-{37940508-E7C8-44CB-BCF4-670C610A8095}" dt="2023-10-11T00:09:20.587" v="529"/>
        <pc:sldMkLst>
          <pc:docMk/>
          <pc:sldMk cId="329731294" sldId="261"/>
        </pc:sldMkLst>
        <pc:spChg chg="mod">
          <ac:chgData name="Jackson, Diante D" userId="S::ddjack21@cougarnet.uh.edu::db0455be-019f-4d3d-a613-669dcb4e3df8" providerId="AD" clId="Web-{37940508-E7C8-44CB-BCF4-670C610A8095}" dt="2023-10-11T00:08:53.555" v="525"/>
          <ac:spMkLst>
            <pc:docMk/>
            <pc:sldMk cId="329731294" sldId="261"/>
            <ac:spMk id="2" creationId="{DB3FAE59-70C2-FAF1-697E-28C960F3889D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08:53.555" v="525"/>
          <ac:spMkLst>
            <pc:docMk/>
            <pc:sldMk cId="329731294" sldId="261"/>
            <ac:spMk id="3" creationId="{C4173733-C36B-F8E2-E5DE-2AFC3DF0B5A6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07:31.193" v="512"/>
          <ac:spMkLst>
            <pc:docMk/>
            <pc:sldMk cId="329731294" sldId="261"/>
            <ac:spMk id="4" creationId="{98C10FC8-DF1D-8EFC-27C2-5A307120BC50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07:31.193" v="512"/>
          <ac:spMkLst>
            <pc:docMk/>
            <pc:sldMk cId="329731294" sldId="261"/>
            <ac:spMk id="5" creationId="{7A49B50F-B512-E96C-5C19-8004D41C999B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1T00:08:40.555" v="518"/>
          <ac:spMkLst>
            <pc:docMk/>
            <pc:sldMk cId="329731294" sldId="261"/>
            <ac:spMk id="6" creationId="{6DF5E09D-428A-ABE6-9B5B-8A13F99C50B0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1T00:09:20.587" v="529"/>
          <ac:spMkLst>
            <pc:docMk/>
            <pc:sldMk cId="329731294" sldId="261"/>
            <ac:spMk id="9" creationId="{2DDCF85E-E850-5F94-8BBC-121B16A37044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1T00:08:16.101" v="517"/>
          <ac:spMkLst>
            <pc:docMk/>
            <pc:sldMk cId="329731294" sldId="261"/>
            <ac:spMk id="11" creationId="{823BBE31-04BB-2AB0-C0ED-2CEF04B775D7}"/>
          </ac:spMkLst>
        </pc:spChg>
        <pc:picChg chg="add mod">
          <ac:chgData name="Jackson, Diante D" userId="S::ddjack21@cougarnet.uh.edu::db0455be-019f-4d3d-a613-669dcb4e3df8" providerId="AD" clId="Web-{37940508-E7C8-44CB-BCF4-670C610A8095}" dt="2023-10-11T00:08:53.555" v="525"/>
          <ac:picMkLst>
            <pc:docMk/>
            <pc:sldMk cId="329731294" sldId="261"/>
            <ac:picMk id="7" creationId="{9EEB34C1-2784-BEDF-D93A-F663F0501718}"/>
          </ac:picMkLst>
        </pc:picChg>
      </pc:sldChg>
      <pc:sldChg chg="addSp modSp new">
        <pc:chgData name="Jackson, Diante D" userId="S::ddjack21@cougarnet.uh.edu::db0455be-019f-4d3d-a613-669dcb4e3df8" providerId="AD" clId="Web-{37940508-E7C8-44CB-BCF4-670C610A8095}" dt="2023-10-11T00:33:39.770" v="636" actId="20577"/>
        <pc:sldMkLst>
          <pc:docMk/>
          <pc:sldMk cId="3371597740" sldId="262"/>
        </pc:sldMkLst>
        <pc:spChg chg="mod">
          <ac:chgData name="Jackson, Diante D" userId="S::ddjack21@cougarnet.uh.edu::db0455be-019f-4d3d-a613-669dcb4e3df8" providerId="AD" clId="Web-{37940508-E7C8-44CB-BCF4-670C610A8095}" dt="2023-10-11T00:29:31.935" v="567"/>
          <ac:spMkLst>
            <pc:docMk/>
            <pc:sldMk cId="3371597740" sldId="262"/>
            <ac:spMk id="2" creationId="{0D06AA0A-4DDF-8CE1-368B-66D6941F2085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33:39.770" v="636" actId="20577"/>
          <ac:spMkLst>
            <pc:docMk/>
            <pc:sldMk cId="3371597740" sldId="262"/>
            <ac:spMk id="3" creationId="{4A8C0F4C-D970-06E0-5812-DF3DC6756E08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29:31.935" v="567"/>
          <ac:spMkLst>
            <pc:docMk/>
            <pc:sldMk cId="3371597740" sldId="262"/>
            <ac:spMk id="4" creationId="{971E01F5-466F-89F1-06C2-FE35FD691B13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29:31.935" v="567"/>
          <ac:spMkLst>
            <pc:docMk/>
            <pc:sldMk cId="3371597740" sldId="262"/>
            <ac:spMk id="5" creationId="{98CD4D64-7003-03CC-97AF-5F833E4EE665}"/>
          </ac:spMkLst>
        </pc:spChg>
        <pc:spChg chg="add">
          <ac:chgData name="Jackson, Diante D" userId="S::ddjack21@cougarnet.uh.edu::db0455be-019f-4d3d-a613-669dcb4e3df8" providerId="AD" clId="Web-{37940508-E7C8-44CB-BCF4-670C610A8095}" dt="2023-10-11T00:29:31.935" v="567"/>
          <ac:spMkLst>
            <pc:docMk/>
            <pc:sldMk cId="3371597740" sldId="262"/>
            <ac:spMk id="11" creationId="{A8062547-FA7D-3B7E-656B-0D131A24EFBD}"/>
          </ac:spMkLst>
        </pc:spChg>
        <pc:picChg chg="add mod ord">
          <ac:chgData name="Jackson, Diante D" userId="S::ddjack21@cougarnet.uh.edu::db0455be-019f-4d3d-a613-669dcb4e3df8" providerId="AD" clId="Web-{37940508-E7C8-44CB-BCF4-670C610A8095}" dt="2023-10-11T00:29:31.935" v="567"/>
          <ac:picMkLst>
            <pc:docMk/>
            <pc:sldMk cId="3371597740" sldId="262"/>
            <ac:picMk id="6" creationId="{0EEF464B-09F4-72B6-3258-BA3C4957189A}"/>
          </ac:picMkLst>
        </pc:picChg>
      </pc:sldChg>
      <pc:sldChg chg="addSp delSp modSp new mod modClrScheme chgLayout">
        <pc:chgData name="Jackson, Diante D" userId="S::ddjack21@cougarnet.uh.edu::db0455be-019f-4d3d-a613-669dcb4e3df8" providerId="AD" clId="Web-{37940508-E7C8-44CB-BCF4-670C610A8095}" dt="2023-10-11T01:43:05.300" v="1432" actId="20577"/>
        <pc:sldMkLst>
          <pc:docMk/>
          <pc:sldMk cId="399871174" sldId="263"/>
        </pc:sldMkLst>
        <pc:spChg chg="mod">
          <ac:chgData name="Jackson, Diante D" userId="S::ddjack21@cougarnet.uh.edu::db0455be-019f-4d3d-a613-669dcb4e3df8" providerId="AD" clId="Web-{37940508-E7C8-44CB-BCF4-670C610A8095}" dt="2023-10-11T00:45:07.919" v="731"/>
          <ac:spMkLst>
            <pc:docMk/>
            <pc:sldMk cId="399871174" sldId="263"/>
            <ac:spMk id="2" creationId="{076795B4-09D9-D31B-2EE9-4A16C0417904}"/>
          </ac:spMkLst>
        </pc:spChg>
        <pc:spChg chg="del">
          <ac:chgData name="Jackson, Diante D" userId="S::ddjack21@cougarnet.uh.edu::db0455be-019f-4d3d-a613-669dcb4e3df8" providerId="AD" clId="Web-{37940508-E7C8-44CB-BCF4-670C610A8095}" dt="2023-10-11T00:40:18.047" v="673"/>
          <ac:spMkLst>
            <pc:docMk/>
            <pc:sldMk cId="399871174" sldId="263"/>
            <ac:spMk id="3" creationId="{C29F7578-CBBF-280F-4B43-0045FBD3BF0E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40:18.047" v="673"/>
          <ac:spMkLst>
            <pc:docMk/>
            <pc:sldMk cId="399871174" sldId="263"/>
            <ac:spMk id="4" creationId="{A17BD6C7-6E76-8388-D035-9E5D8F5F93FD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40:18.047" v="673"/>
          <ac:spMkLst>
            <pc:docMk/>
            <pc:sldMk cId="399871174" sldId="263"/>
            <ac:spMk id="5" creationId="{7B791296-D8FB-3B38-4FD8-064E568B66F3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1T01:23:23.454" v="1431"/>
          <ac:spMkLst>
            <pc:docMk/>
            <pc:sldMk cId="399871174" sldId="263"/>
            <ac:spMk id="6" creationId="{97E88360-8B0F-760C-6A23-86AF0E9C5555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1T00:43:10.005" v="682"/>
          <ac:spMkLst>
            <pc:docMk/>
            <pc:sldMk cId="399871174" sldId="263"/>
            <ac:spMk id="11" creationId="{7604D864-A6BD-C75F-9B88-BAB58775ABDD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1T00:43:10.005" v="682"/>
          <ac:spMkLst>
            <pc:docMk/>
            <pc:sldMk cId="399871174" sldId="263"/>
            <ac:spMk id="13" creationId="{823BBE31-04BB-2AB0-C0ED-2CEF04B775D7}"/>
          </ac:spMkLst>
        </pc:spChg>
        <pc:spChg chg="add del">
          <ac:chgData name="Jackson, Diante D" userId="S::ddjack21@cougarnet.uh.edu::db0455be-019f-4d3d-a613-669dcb4e3df8" providerId="AD" clId="Web-{37940508-E7C8-44CB-BCF4-670C610A8095}" dt="2023-10-11T00:43:05.552" v="679"/>
          <ac:spMkLst>
            <pc:docMk/>
            <pc:sldMk cId="399871174" sldId="263"/>
            <ac:spMk id="18" creationId="{7604D864-A6BD-C75F-9B88-BAB58775ABDD}"/>
          </ac:spMkLst>
        </pc:spChg>
        <pc:spChg chg="add del">
          <ac:chgData name="Jackson, Diante D" userId="S::ddjack21@cougarnet.uh.edu::db0455be-019f-4d3d-a613-669dcb4e3df8" providerId="AD" clId="Web-{37940508-E7C8-44CB-BCF4-670C610A8095}" dt="2023-10-11T00:43:10.005" v="681"/>
          <ac:spMkLst>
            <pc:docMk/>
            <pc:sldMk cId="399871174" sldId="263"/>
            <ac:spMk id="20" creationId="{7604D864-A6BD-C75F-9B88-BAB58775ABDD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1T01:43:05.300" v="1432" actId="20577"/>
          <ac:spMkLst>
            <pc:docMk/>
            <pc:sldMk cId="399871174" sldId="263"/>
            <ac:spMk id="22" creationId="{7604D864-A6BD-C75F-9B88-BAB58775ABDD}"/>
          </ac:spMkLst>
        </pc:spChg>
        <pc:picChg chg="add mod">
          <ac:chgData name="Jackson, Diante D" userId="S::ddjack21@cougarnet.uh.edu::db0455be-019f-4d3d-a613-669dcb4e3df8" providerId="AD" clId="Web-{37940508-E7C8-44CB-BCF4-670C610A8095}" dt="2023-10-11T00:45:07.903" v="730"/>
          <ac:picMkLst>
            <pc:docMk/>
            <pc:sldMk cId="399871174" sldId="263"/>
            <ac:picMk id="7" creationId="{1A967D31-34DD-BB8D-865F-79C19A282E4E}"/>
          </ac:picMkLst>
        </pc:picChg>
      </pc:sldChg>
      <pc:sldChg chg="addSp delSp modSp new mod modClrScheme chgLayout">
        <pc:chgData name="Jackson, Diante D" userId="S::ddjack21@cougarnet.uh.edu::db0455be-019f-4d3d-a613-669dcb4e3df8" providerId="AD" clId="Web-{37940508-E7C8-44CB-BCF4-670C610A8095}" dt="2023-10-11T00:55:39.437" v="818" actId="20577"/>
        <pc:sldMkLst>
          <pc:docMk/>
          <pc:sldMk cId="825159963" sldId="264"/>
        </pc:sldMkLst>
        <pc:spChg chg="mod">
          <ac:chgData name="Jackson, Diante D" userId="S::ddjack21@cougarnet.uh.edu::db0455be-019f-4d3d-a613-669dcb4e3df8" providerId="AD" clId="Web-{37940508-E7C8-44CB-BCF4-670C610A8095}" dt="2023-10-11T00:55:25.968" v="812" actId="20577"/>
          <ac:spMkLst>
            <pc:docMk/>
            <pc:sldMk cId="825159963" sldId="264"/>
            <ac:spMk id="2" creationId="{12702187-8599-6845-5B0F-36CCA432A569}"/>
          </ac:spMkLst>
        </pc:spChg>
        <pc:spChg chg="del">
          <ac:chgData name="Jackson, Diante D" userId="S::ddjack21@cougarnet.uh.edu::db0455be-019f-4d3d-a613-669dcb4e3df8" providerId="AD" clId="Web-{37940508-E7C8-44CB-BCF4-670C610A8095}" dt="2023-10-11T00:52:58.823" v="761"/>
          <ac:spMkLst>
            <pc:docMk/>
            <pc:sldMk cId="825159963" sldId="264"/>
            <ac:spMk id="3" creationId="{38860062-8225-FA26-E251-D01CC1ED3256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55:39.437" v="818" actId="20577"/>
          <ac:spMkLst>
            <pc:docMk/>
            <pc:sldMk cId="825159963" sldId="264"/>
            <ac:spMk id="4" creationId="{9ADF2A38-825D-26E6-E1E6-C619FD674E99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54:24.576" v="807"/>
          <ac:spMkLst>
            <pc:docMk/>
            <pc:sldMk cId="825159963" sldId="264"/>
            <ac:spMk id="5" creationId="{88DE15A6-CD02-ADBE-38E6-D5FE94F21651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54:24.576" v="807"/>
          <ac:spMkLst>
            <pc:docMk/>
            <pc:sldMk cId="825159963" sldId="264"/>
            <ac:spMk id="6" creationId="{2813DB31-964E-E66D-3E6B-99310EF837DA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1T00:54:24.576" v="807"/>
          <ac:spMkLst>
            <pc:docMk/>
            <pc:sldMk cId="825159963" sldId="264"/>
            <ac:spMk id="8" creationId="{9C037D8E-6821-15D4-D66B-4916D1541636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1T00:54:14.356" v="804"/>
          <ac:spMkLst>
            <pc:docMk/>
            <pc:sldMk cId="825159963" sldId="264"/>
            <ac:spMk id="13" creationId="{B1454B6D-1602-57A6-8D11-CB2C06E70041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1T00:54:24.560" v="806"/>
          <ac:spMkLst>
            <pc:docMk/>
            <pc:sldMk cId="825159963" sldId="264"/>
            <ac:spMk id="15" creationId="{0739465B-6EEF-985B-E659-61A3AB7AFA3F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1T00:54:24.576" v="807"/>
          <ac:spMkLst>
            <pc:docMk/>
            <pc:sldMk cId="825159963" sldId="264"/>
            <ac:spMk id="17" creationId="{B1454B6D-1602-57A6-8D11-CB2C06E70041}"/>
          </ac:spMkLst>
        </pc:spChg>
        <pc:picChg chg="add mod ord">
          <ac:chgData name="Jackson, Diante D" userId="S::ddjack21@cougarnet.uh.edu::db0455be-019f-4d3d-a613-669dcb4e3df8" providerId="AD" clId="Web-{37940508-E7C8-44CB-BCF4-670C610A8095}" dt="2023-10-11T00:54:24.576" v="807"/>
          <ac:picMkLst>
            <pc:docMk/>
            <pc:sldMk cId="825159963" sldId="264"/>
            <ac:picMk id="7" creationId="{FD3AF30D-432A-017F-7830-39CAA72C871E}"/>
          </ac:picMkLst>
        </pc:picChg>
      </pc:sldChg>
      <pc:sldChg chg="addSp modSp new mod modClrScheme chgLayout">
        <pc:chgData name="Jackson, Diante D" userId="S::ddjack21@cougarnet.uh.edu::db0455be-019f-4d3d-a613-669dcb4e3df8" providerId="AD" clId="Web-{37940508-E7C8-44CB-BCF4-670C610A8095}" dt="2023-10-11T01:00:18.867" v="940" actId="20577"/>
        <pc:sldMkLst>
          <pc:docMk/>
          <pc:sldMk cId="3761134932" sldId="265"/>
        </pc:sldMkLst>
        <pc:spChg chg="mod">
          <ac:chgData name="Jackson, Diante D" userId="S::ddjack21@cougarnet.uh.edu::db0455be-019f-4d3d-a613-669dcb4e3df8" providerId="AD" clId="Web-{37940508-E7C8-44CB-BCF4-670C610A8095}" dt="2023-10-11T01:00:18.867" v="940" actId="20577"/>
          <ac:spMkLst>
            <pc:docMk/>
            <pc:sldMk cId="3761134932" sldId="265"/>
            <ac:spMk id="2" creationId="{FB217AF5-977F-95B1-C48A-8D9DD2C430BF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58:12.910" v="922"/>
          <ac:spMkLst>
            <pc:docMk/>
            <pc:sldMk cId="3761134932" sldId="265"/>
            <ac:spMk id="3" creationId="{EBE97E35-6FDC-33D1-0D32-A6F24BDC2F5A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58:12.910" v="922"/>
          <ac:spMkLst>
            <pc:docMk/>
            <pc:sldMk cId="3761134932" sldId="265"/>
            <ac:spMk id="4" creationId="{B7C2FE86-AF29-5943-5936-34B3A439D9CD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0:58:12.910" v="922"/>
          <ac:spMkLst>
            <pc:docMk/>
            <pc:sldMk cId="3761134932" sldId="265"/>
            <ac:spMk id="5" creationId="{8C5E77ED-E2BF-ACBB-504F-DB1A0BE7B38A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1T00:58:12.910" v="922"/>
          <ac:spMkLst>
            <pc:docMk/>
            <pc:sldMk cId="3761134932" sldId="265"/>
            <ac:spMk id="10" creationId="{D75022A2-EB44-F341-A065-97718AF220AB}"/>
          </ac:spMkLst>
        </pc:spChg>
        <pc:cxnChg chg="add mod">
          <ac:chgData name="Jackson, Diante D" userId="S::ddjack21@cougarnet.uh.edu::db0455be-019f-4d3d-a613-669dcb4e3df8" providerId="AD" clId="Web-{37940508-E7C8-44CB-BCF4-670C610A8095}" dt="2023-10-11T00:59:46.585" v="936"/>
          <ac:cxnSpMkLst>
            <pc:docMk/>
            <pc:sldMk cId="3761134932" sldId="265"/>
            <ac:cxnSpMk id="6" creationId="{C1DDE7EB-D3E5-392D-D50C-B734C9B63A5A}"/>
          </ac:cxnSpMkLst>
        </pc:cxnChg>
      </pc:sldChg>
      <pc:sldChg chg="modSp new">
        <pc:chgData name="Jackson, Diante D" userId="S::ddjack21@cougarnet.uh.edu::db0455be-019f-4d3d-a613-669dcb4e3df8" providerId="AD" clId="Web-{37940508-E7C8-44CB-BCF4-670C610A8095}" dt="2023-10-11T01:07:54.974" v="1196" actId="20577"/>
        <pc:sldMkLst>
          <pc:docMk/>
          <pc:sldMk cId="725356121" sldId="266"/>
        </pc:sldMkLst>
        <pc:spChg chg="mod">
          <ac:chgData name="Jackson, Diante D" userId="S::ddjack21@cougarnet.uh.edu::db0455be-019f-4d3d-a613-669dcb4e3df8" providerId="AD" clId="Web-{37940508-E7C8-44CB-BCF4-670C610A8095}" dt="2023-10-11T01:02:51.449" v="945" actId="20577"/>
          <ac:spMkLst>
            <pc:docMk/>
            <pc:sldMk cId="725356121" sldId="266"/>
            <ac:spMk id="2" creationId="{5882DCA3-2893-47B9-D531-E6E87EABCF8E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1:07:54.974" v="1196" actId="20577"/>
          <ac:spMkLst>
            <pc:docMk/>
            <pc:sldMk cId="725356121" sldId="266"/>
            <ac:spMk id="3" creationId="{542E504E-65D4-B2A0-D07C-599EA81CF4CE}"/>
          </ac:spMkLst>
        </pc:spChg>
      </pc:sldChg>
      <pc:sldChg chg="addSp delSp modSp new">
        <pc:chgData name="Jackson, Diante D" userId="S::ddjack21@cougarnet.uh.edu::db0455be-019f-4d3d-a613-669dcb4e3df8" providerId="AD" clId="Web-{37940508-E7C8-44CB-BCF4-670C610A8095}" dt="2023-10-11T01:13:10.295" v="1388"/>
        <pc:sldMkLst>
          <pc:docMk/>
          <pc:sldMk cId="3639143759" sldId="267"/>
        </pc:sldMkLst>
        <pc:spChg chg="mod">
          <ac:chgData name="Jackson, Diante D" userId="S::ddjack21@cougarnet.uh.edu::db0455be-019f-4d3d-a613-669dcb4e3df8" providerId="AD" clId="Web-{37940508-E7C8-44CB-BCF4-670C610A8095}" dt="2023-10-11T01:13:10.295" v="1388"/>
          <ac:spMkLst>
            <pc:docMk/>
            <pc:sldMk cId="3639143759" sldId="267"/>
            <ac:spMk id="2" creationId="{64A516F6-38AF-44B8-B3D6-282BE4FE7B0A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1:13:10.295" v="1388"/>
          <ac:spMkLst>
            <pc:docMk/>
            <pc:sldMk cId="3639143759" sldId="267"/>
            <ac:spMk id="3" creationId="{7697CFB0-C0AA-DC0E-74CE-EEFA85785A63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1:13:10.295" v="1388"/>
          <ac:spMkLst>
            <pc:docMk/>
            <pc:sldMk cId="3639143759" sldId="267"/>
            <ac:spMk id="4" creationId="{29B25192-9BC6-933E-141E-E967C0674B11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1:13:10.295" v="1388"/>
          <ac:spMkLst>
            <pc:docMk/>
            <pc:sldMk cId="3639143759" sldId="267"/>
            <ac:spMk id="5" creationId="{F4660AE5-BABC-84AF-C4AF-777A96024930}"/>
          </ac:spMkLst>
        </pc:spChg>
        <pc:spChg chg="add del">
          <ac:chgData name="Jackson, Diante D" userId="S::ddjack21@cougarnet.uh.edu::db0455be-019f-4d3d-a613-669dcb4e3df8" providerId="AD" clId="Web-{37940508-E7C8-44CB-BCF4-670C610A8095}" dt="2023-10-11T01:13:10.295" v="1388"/>
          <ac:spMkLst>
            <pc:docMk/>
            <pc:sldMk cId="3639143759" sldId="267"/>
            <ac:spMk id="11" creationId="{DCB82115-2368-6E44-41EB-ABCC2B8FB932}"/>
          </ac:spMkLst>
        </pc:spChg>
        <pc:picChg chg="add del">
          <ac:chgData name="Jackson, Diante D" userId="S::ddjack21@cougarnet.uh.edu::db0455be-019f-4d3d-a613-669dcb4e3df8" providerId="AD" clId="Web-{37940508-E7C8-44CB-BCF4-670C610A8095}" dt="2023-10-11T01:13:10.295" v="1388"/>
          <ac:picMkLst>
            <pc:docMk/>
            <pc:sldMk cId="3639143759" sldId="267"/>
            <ac:picMk id="7" creationId="{619ABE8A-7771-21CB-6E74-342FA88A3016}"/>
          </ac:picMkLst>
        </pc:picChg>
      </pc:sldChg>
      <pc:sldChg chg="addSp delSp modSp new mod modClrScheme chgLayout">
        <pc:chgData name="Jackson, Diante D" userId="S::ddjack21@cougarnet.uh.edu::db0455be-019f-4d3d-a613-669dcb4e3df8" providerId="AD" clId="Web-{37940508-E7C8-44CB-BCF4-670C610A8095}" dt="2023-10-11T01:17:16.209" v="1428"/>
        <pc:sldMkLst>
          <pc:docMk/>
          <pc:sldMk cId="2147608806" sldId="268"/>
        </pc:sldMkLst>
        <pc:spChg chg="del">
          <ac:chgData name="Jackson, Diante D" userId="S::ddjack21@cougarnet.uh.edu::db0455be-019f-4d3d-a613-669dcb4e3df8" providerId="AD" clId="Web-{37940508-E7C8-44CB-BCF4-670C610A8095}" dt="2023-10-11T01:14:42.782" v="1392"/>
          <ac:spMkLst>
            <pc:docMk/>
            <pc:sldMk cId="2147608806" sldId="268"/>
            <ac:spMk id="2" creationId="{5A10EBA5-60DB-F46C-5448-C326AC32F3BC}"/>
          </ac:spMkLst>
        </pc:spChg>
        <pc:spChg chg="del">
          <ac:chgData name="Jackson, Diante D" userId="S::ddjack21@cougarnet.uh.edu::db0455be-019f-4d3d-a613-669dcb4e3df8" providerId="AD" clId="Web-{37940508-E7C8-44CB-BCF4-670C610A8095}" dt="2023-10-11T01:14:17.766" v="1390"/>
          <ac:spMkLst>
            <pc:docMk/>
            <pc:sldMk cId="2147608806" sldId="268"/>
            <ac:spMk id="3" creationId="{0CF1D9FE-218E-CF3C-0C0A-53A3E13894D6}"/>
          </ac:spMkLst>
        </pc:spChg>
        <pc:spChg chg="del">
          <ac:chgData name="Jackson, Diante D" userId="S::ddjack21@cougarnet.uh.edu::db0455be-019f-4d3d-a613-669dcb4e3df8" providerId="AD" clId="Web-{37940508-E7C8-44CB-BCF4-670C610A8095}" dt="2023-10-11T01:14:42.782" v="1392"/>
          <ac:spMkLst>
            <pc:docMk/>
            <pc:sldMk cId="2147608806" sldId="268"/>
            <ac:spMk id="4" creationId="{B51C826F-AA11-B7F2-3C05-20C3429C51D6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1:16:54.927" v="1425"/>
          <ac:spMkLst>
            <pc:docMk/>
            <pc:sldMk cId="2147608806" sldId="268"/>
            <ac:spMk id="5" creationId="{3637AB4F-25BD-9CFE-891B-AB3D4F1A7B99}"/>
          </ac:spMkLst>
        </pc:spChg>
        <pc:spChg chg="mod">
          <ac:chgData name="Jackson, Diante D" userId="S::ddjack21@cougarnet.uh.edu::db0455be-019f-4d3d-a613-669dcb4e3df8" providerId="AD" clId="Web-{37940508-E7C8-44CB-BCF4-670C610A8095}" dt="2023-10-11T01:16:54.927" v="1425"/>
          <ac:spMkLst>
            <pc:docMk/>
            <pc:sldMk cId="2147608806" sldId="268"/>
            <ac:spMk id="6" creationId="{60710003-07A7-6525-AAA2-24349DD1F2B7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1T01:17:16.209" v="1428"/>
          <ac:spMkLst>
            <pc:docMk/>
            <pc:sldMk cId="2147608806" sldId="268"/>
            <ac:spMk id="8" creationId="{51889A31-244E-D885-16E0-C35F10BDE7DB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1T01:15:12.455" v="1394"/>
          <ac:spMkLst>
            <pc:docMk/>
            <pc:sldMk cId="2147608806" sldId="268"/>
            <ac:spMk id="12" creationId="{900A38E9-D21E-DE68-38AC-F56AEA15B379}"/>
          </ac:spMkLst>
        </pc:spChg>
        <pc:spChg chg="add del mod">
          <ac:chgData name="Jackson, Diante D" userId="S::ddjack21@cougarnet.uh.edu::db0455be-019f-4d3d-a613-669dcb4e3df8" providerId="AD" clId="Web-{37940508-E7C8-44CB-BCF4-670C610A8095}" dt="2023-10-11T01:15:12.455" v="1394"/>
          <ac:spMkLst>
            <pc:docMk/>
            <pc:sldMk cId="2147608806" sldId="268"/>
            <ac:spMk id="14" creationId="{7604D864-A6BD-C75F-9B88-BAB58775ABDD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1T01:16:54.927" v="1425"/>
          <ac:spMkLst>
            <pc:docMk/>
            <pc:sldMk cId="2147608806" sldId="268"/>
            <ac:spMk id="16" creationId="{69F94C4F-D697-2EA2-81D3-5834E6345EC0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1T01:16:54.927" v="1425"/>
          <ac:spMkLst>
            <pc:docMk/>
            <pc:sldMk cId="2147608806" sldId="268"/>
            <ac:spMk id="21" creationId="{900A38E9-D21E-DE68-38AC-F56AEA15B379}"/>
          </ac:spMkLst>
        </pc:spChg>
        <pc:spChg chg="add mod">
          <ac:chgData name="Jackson, Diante D" userId="S::ddjack21@cougarnet.uh.edu::db0455be-019f-4d3d-a613-669dcb4e3df8" providerId="AD" clId="Web-{37940508-E7C8-44CB-BCF4-670C610A8095}" dt="2023-10-11T01:16:54.927" v="1425"/>
          <ac:spMkLst>
            <pc:docMk/>
            <pc:sldMk cId="2147608806" sldId="268"/>
            <ac:spMk id="23" creationId="{7604D864-A6BD-C75F-9B88-BAB58775ABDD}"/>
          </ac:spMkLst>
        </pc:spChg>
        <pc:picChg chg="add mod ord">
          <ac:chgData name="Jackson, Diante D" userId="S::ddjack21@cougarnet.uh.edu::db0455be-019f-4d3d-a613-669dcb4e3df8" providerId="AD" clId="Web-{37940508-E7C8-44CB-BCF4-670C610A8095}" dt="2023-10-11T01:16:54.927" v="1425"/>
          <ac:picMkLst>
            <pc:docMk/>
            <pc:sldMk cId="2147608806" sldId="268"/>
            <ac:picMk id="7" creationId="{77DE73E9-C488-36E4-4093-2D02D615B6E4}"/>
          </ac:picMkLst>
        </pc:picChg>
      </pc:sldChg>
      <pc:sldMasterChg chg="del delSldLayout">
        <pc:chgData name="Jackson, Diante D" userId="S::ddjack21@cougarnet.uh.edu::db0455be-019f-4d3d-a613-669dcb4e3df8" providerId="AD" clId="Web-{37940508-E7C8-44CB-BCF4-670C610A8095}" dt="2023-10-10T22:43:54.592" v="7"/>
        <pc:sldMasterMkLst>
          <pc:docMk/>
          <pc:sldMasterMk cId="2460954070" sldId="2147483660"/>
        </pc:sldMasterMkLst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Jackson, Diante D" userId="S::ddjack21@cougarnet.uh.edu::db0455be-019f-4d3d-a613-669dcb4e3df8" providerId="AD" clId="Web-{37940508-E7C8-44CB-BCF4-670C610A8095}" dt="2023-10-10T22:43:54.592" v="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modSp add mod replId addSldLayout modSldLayout">
        <pc:chgData name="Jackson, Diante D" userId="S::ddjack21@cougarnet.uh.edu::db0455be-019f-4d3d-a613-669dcb4e3df8" providerId="AD" clId="Web-{37940508-E7C8-44CB-BCF4-670C610A8095}" dt="2023-10-10T23:40:12.099" v="236"/>
        <pc:sldMasterMkLst>
          <pc:docMk/>
          <pc:sldMasterMk cId="2126878690" sldId="2147483672"/>
        </pc:sldMasterMkLst>
        <pc:spChg chg="mod">
          <ac:chgData name="Jackson, Diante D" userId="S::ddjack21@cougarnet.uh.edu::db0455be-019f-4d3d-a613-669dcb4e3df8" providerId="AD" clId="Web-{37940508-E7C8-44CB-BCF4-670C610A8095}" dt="2023-10-10T23:40:12.099" v="236"/>
          <ac:spMkLst>
            <pc:docMk/>
            <pc:sldMasterMk cId="2126878690" sldId="2147483672"/>
            <ac:spMk id="5" creationId="{D4E1B7C8-DA74-800B-EE14-A39E9DB32DE4}"/>
          </ac:spMkLst>
        </pc:spChg>
        <pc:sldLayoutChg chg="modSp add mo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1750982186" sldId="2147483673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1750982186" sldId="2147483673"/>
              <ac:spMk id="5" creationId="{919AA929-A9E6-FF9C-0C59-177F892D6A69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1222418986" sldId="2147483674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1222418986" sldId="2147483674"/>
              <ac:spMk id="5" creationId="{2C26C9BE-9060-50CB-2BB7-07307FF89A7A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1222985257" sldId="2147483675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1222985257" sldId="2147483675"/>
              <ac:spMk id="6" creationId="{7FDC75DA-9A78-9AB9-7171-95A08CC51C56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2011776641" sldId="2147483676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2011776641" sldId="2147483676"/>
              <ac:spMk id="6" creationId="{9C85A215-184B-2105-0279-ED02F6445831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3069201279" sldId="2147483677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3069201279" sldId="2147483677"/>
              <ac:spMk id="3" creationId="{10EAA6C9-A7F3-19F1-D17C-A1D83FAF553F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3487072966" sldId="2147483678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3487072966" sldId="2147483678"/>
              <ac:spMk id="4" creationId="{6B968DDD-323F-89A1-84E3-DDBA626D9386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3750461058" sldId="2147483679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3750461058" sldId="2147483679"/>
              <ac:spMk id="8" creationId="{949D76D8-9033-26CF-BF4C-AECCC685C177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2191961104" sldId="2147483680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2191961104" sldId="2147483680"/>
              <ac:spMk id="6" creationId="{C2BDD5A2-CE3E-3215-6DAA-F75C0D1229DA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1148593981" sldId="2147483681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1148593981" sldId="2147483681"/>
              <ac:spMk id="5" creationId="{82FA13D1-1FBA-E820-323B-77B41F1A665D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3118085845" sldId="2147483682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3118085845" sldId="2147483682"/>
              <ac:spMk id="5" creationId="{B17E6B5E-6174-FD5C-41E8-FFC44C650D7E}"/>
            </ac:spMkLst>
          </pc:spChg>
        </pc:sldLayoutChg>
        <pc:sldLayoutChg chg="modSp add mod replId">
          <pc:chgData name="Jackson, Diante D" userId="S::ddjack21@cougarnet.uh.edu::db0455be-019f-4d3d-a613-669dcb4e3df8" providerId="AD" clId="Web-{37940508-E7C8-44CB-BCF4-670C610A8095}" dt="2023-10-10T23:40:12.099" v="236"/>
          <pc:sldLayoutMkLst>
            <pc:docMk/>
            <pc:sldMasterMk cId="2126878690" sldId="2147483672"/>
            <pc:sldLayoutMk cId="591919773" sldId="2147483683"/>
          </pc:sldLayoutMkLst>
          <pc:spChg chg="mod">
            <ac:chgData name="Jackson, Diante D" userId="S::ddjack21@cougarnet.uh.edu::db0455be-019f-4d3d-a613-669dcb4e3df8" providerId="AD" clId="Web-{37940508-E7C8-44CB-BCF4-670C610A8095}" dt="2023-10-10T23:40:12.099" v="236"/>
            <ac:spMkLst>
              <pc:docMk/>
              <pc:sldMasterMk cId="2126878690" sldId="2147483672"/>
              <pc:sldLayoutMk cId="591919773" sldId="2147483683"/>
              <ac:spMk id="5" creationId="{5B407A58-3351-E479-1A0C-2FF49FA42707}"/>
            </ac:spMkLst>
          </pc:spChg>
        </pc:sldLayoutChg>
      </pc:sldMasterChg>
    </pc:docChg>
  </pc:docChgLst>
  <pc:docChgLst>
    <pc:chgData name="Jackson, Diante D" userId="S::ddjack21@cougarnet.uh.edu::db0455be-019f-4d3d-a613-669dcb4e3df8" providerId="AD" clId="Web-{012E994D-F28C-E57C-CDC6-EA8E5019509F}"/>
    <pc:docChg chg="addSld modSld">
      <pc:chgData name="Jackson, Diante D" userId="S::ddjack21@cougarnet.uh.edu::db0455be-019f-4d3d-a613-669dcb4e3df8" providerId="AD" clId="Web-{012E994D-F28C-E57C-CDC6-EA8E5019509F}" dt="2023-10-19T20:53:51.184" v="41" actId="20577"/>
      <pc:docMkLst>
        <pc:docMk/>
      </pc:docMkLst>
      <pc:sldChg chg="modSp">
        <pc:chgData name="Jackson, Diante D" userId="S::ddjack21@cougarnet.uh.edu::db0455be-019f-4d3d-a613-669dcb4e3df8" providerId="AD" clId="Web-{012E994D-F28C-E57C-CDC6-EA8E5019509F}" dt="2023-10-19T20:47:52.343" v="4" actId="20577"/>
        <pc:sldMkLst>
          <pc:docMk/>
          <pc:sldMk cId="725356121" sldId="266"/>
        </pc:sldMkLst>
        <pc:spChg chg="mod">
          <ac:chgData name="Jackson, Diante D" userId="S::ddjack21@cougarnet.uh.edu::db0455be-019f-4d3d-a613-669dcb4e3df8" providerId="AD" clId="Web-{012E994D-F28C-E57C-CDC6-EA8E5019509F}" dt="2023-10-19T20:47:52.343" v="4" actId="20577"/>
          <ac:spMkLst>
            <pc:docMk/>
            <pc:sldMk cId="725356121" sldId="266"/>
            <ac:spMk id="3" creationId="{542E504E-65D4-B2A0-D07C-599EA81CF4CE}"/>
          </ac:spMkLst>
        </pc:spChg>
      </pc:sldChg>
      <pc:sldChg chg="addSp modSp new">
        <pc:chgData name="Jackson, Diante D" userId="S::ddjack21@cougarnet.uh.edu::db0455be-019f-4d3d-a613-669dcb4e3df8" providerId="AD" clId="Web-{012E994D-F28C-E57C-CDC6-EA8E5019509F}" dt="2023-10-19T20:53:51.184" v="41" actId="20577"/>
        <pc:sldMkLst>
          <pc:docMk/>
          <pc:sldMk cId="2703157657" sldId="269"/>
        </pc:sldMkLst>
        <pc:spChg chg="mod">
          <ac:chgData name="Jackson, Diante D" userId="S::ddjack21@cougarnet.uh.edu::db0455be-019f-4d3d-a613-669dcb4e3df8" providerId="AD" clId="Web-{012E994D-F28C-E57C-CDC6-EA8E5019509F}" dt="2023-10-19T20:53:32.465" v="32"/>
          <ac:spMkLst>
            <pc:docMk/>
            <pc:sldMk cId="2703157657" sldId="269"/>
            <ac:spMk id="2" creationId="{E2E0F6AE-214C-F402-19EB-F524C0B1F280}"/>
          </ac:spMkLst>
        </pc:spChg>
        <pc:spChg chg="mod">
          <ac:chgData name="Jackson, Diante D" userId="S::ddjack21@cougarnet.uh.edu::db0455be-019f-4d3d-a613-669dcb4e3df8" providerId="AD" clId="Web-{012E994D-F28C-E57C-CDC6-EA8E5019509F}" dt="2023-10-19T20:53:51.184" v="41" actId="20577"/>
          <ac:spMkLst>
            <pc:docMk/>
            <pc:sldMk cId="2703157657" sldId="269"/>
            <ac:spMk id="3" creationId="{7EDBF229-85D8-D3E8-7D75-D7B555364493}"/>
          </ac:spMkLst>
        </pc:spChg>
        <pc:spChg chg="mod">
          <ac:chgData name="Jackson, Diante D" userId="S::ddjack21@cougarnet.uh.edu::db0455be-019f-4d3d-a613-669dcb4e3df8" providerId="AD" clId="Web-{012E994D-F28C-E57C-CDC6-EA8E5019509F}" dt="2023-10-19T20:53:32.465" v="32"/>
          <ac:spMkLst>
            <pc:docMk/>
            <pc:sldMk cId="2703157657" sldId="269"/>
            <ac:spMk id="4" creationId="{E9F8BBBB-B936-DCE4-D77D-576D90777C72}"/>
          </ac:spMkLst>
        </pc:spChg>
        <pc:spChg chg="mod">
          <ac:chgData name="Jackson, Diante D" userId="S::ddjack21@cougarnet.uh.edu::db0455be-019f-4d3d-a613-669dcb4e3df8" providerId="AD" clId="Web-{012E994D-F28C-E57C-CDC6-EA8E5019509F}" dt="2023-10-19T20:53:32.465" v="32"/>
          <ac:spMkLst>
            <pc:docMk/>
            <pc:sldMk cId="2703157657" sldId="269"/>
            <ac:spMk id="5" creationId="{13489BAE-1AE2-4DE4-C55F-396CA25B455B}"/>
          </ac:spMkLst>
        </pc:spChg>
        <pc:spChg chg="add">
          <ac:chgData name="Jackson, Diante D" userId="S::ddjack21@cougarnet.uh.edu::db0455be-019f-4d3d-a613-669dcb4e3df8" providerId="AD" clId="Web-{012E994D-F28C-E57C-CDC6-EA8E5019509F}" dt="2023-10-19T20:53:32.465" v="32"/>
          <ac:spMkLst>
            <pc:docMk/>
            <pc:sldMk cId="2703157657" sldId="269"/>
            <ac:spMk id="10" creationId="{BB22FCC8-3D16-52CB-A015-ACB8A32E3382}"/>
          </ac:spMkLst>
        </pc:spChg>
      </pc:sldChg>
    </pc:docChg>
  </pc:docChgLst>
  <pc:docChgLst>
    <pc:chgData clId="Web-{37940508-E7C8-44CB-BCF4-670C610A8095}"/>
    <pc:docChg chg="modSld">
      <pc:chgData name="" userId="" providerId="" clId="Web-{37940508-E7C8-44CB-BCF4-670C610A8095}" dt="2023-10-10T22:43:32.545" v="0" actId="20577"/>
      <pc:docMkLst>
        <pc:docMk/>
      </pc:docMkLst>
      <pc:sldChg chg="modSp">
        <pc:chgData name="" userId="" providerId="" clId="Web-{37940508-E7C8-44CB-BCF4-670C610A8095}" dt="2023-10-10T22:43:32.545" v="0" actId="20577"/>
        <pc:sldMkLst>
          <pc:docMk/>
          <pc:sldMk cId="109857222" sldId="256"/>
        </pc:sldMkLst>
        <pc:spChg chg="mod">
          <ac:chgData name="" userId="" providerId="" clId="Web-{37940508-E7C8-44CB-BCF4-670C610A8095}" dt="2023-10-10T22:43:32.545" v="0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1977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1898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2186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8584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9398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6110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105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7296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0127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664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8525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bulmahn/5714362160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olkfoor.deviantart.com/art/Slitaz-Enigma-Hacker-Wallpaper-37747784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niferl4bs.com/2013/12/escribiendo-un-auxiliar-para-metasploit-framework-msf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governance.org/2020/04/05/brazils-first-national-cybersecurity-strategy-an-analysis-of-its-past-present-and-future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cademy.hackthebox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Computer_lab_showing_desktop_PCs_warwick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dents Graduating">
            <a:extLst>
              <a:ext uri="{FF2B5EF4-FFF2-40B4-BE49-F238E27FC236}">
                <a16:creationId xmlns:a16="http://schemas.microsoft.com/office/drawing/2014/main" id="{6AAC1C7A-8AC5-EC7E-63B8-12BFD8138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Calibri Light"/>
              </a:rPr>
              <a:t>The Academy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cs typeface="Calibri"/>
              </a:rPr>
              <a:t>Article I</a:t>
            </a:r>
            <a:endParaRPr lang="en-US" i="1" dirty="0">
              <a:solidFill>
                <a:srgbClr val="FFFFFF"/>
              </a:solidFill>
              <a:cs typeface="Calibri"/>
            </a:endParaRPr>
          </a:p>
          <a:p>
            <a:pPr algn="l"/>
            <a:r>
              <a:rPr lang="en-US" i="1" dirty="0">
                <a:solidFill>
                  <a:srgbClr val="FFFFFF"/>
                </a:solidFill>
                <a:cs typeface="Calibri"/>
              </a:rPr>
              <a:t>Intro to HackTheBox Academy</a:t>
            </a:r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485AC2B-5746-188D-99A7-C925A240B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721" y="2310"/>
            <a:ext cx="4224760" cy="8056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2004B-ABD2-CCFC-1B39-AFD39693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78A87-449C-C97D-C320-0579DA3E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7AF5-977F-95B1-C48A-8D9DD2C43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62" y="1720611"/>
            <a:ext cx="4900034" cy="3449497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The Academy's</a:t>
            </a:r>
            <a:br>
              <a:rPr lang="en-US" dirty="0"/>
            </a:br>
            <a:r>
              <a:rPr lang="en-US" dirty="0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97E35-6FDC-33D1-0D32-A6F24BDC2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3787" y="1746541"/>
            <a:ext cx="3319999" cy="3386121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What do we expect? What are our goals? What should we learn?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75022A2-EB44-F341-A065-97718AF2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0EB36D0-AF62-4AB8-9D80-3D4ECD7D04DB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2FE86-AF29-5943-5936-34B3A439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The Academy: Article 1, Intro to HTB Academy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E77ED-E2BF-ACBB-504F-DB1A0BE7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4FCA09-A334-4A38-8A78-E51DCD588AB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DDE7EB-D3E5-392D-D50C-B734C9B63A5A}"/>
              </a:ext>
            </a:extLst>
          </p:cNvPr>
          <p:cNvCxnSpPr/>
          <p:nvPr/>
        </p:nvCxnSpPr>
        <p:spPr>
          <a:xfrm>
            <a:off x="6578929" y="2882735"/>
            <a:ext cx="3959" cy="115190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13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DCA3-2893-47B9-D531-E6E87EAB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E504E-65D4-B2A0-D07C-599EA81CF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Academy is the Workshop Team's attempt to further develop and expand cybersecurity knowledge in various disciplined throughout the school year while also encouraging self-growth and developing a learning environment outside of being on campus.</a:t>
            </a:r>
          </a:p>
          <a:p>
            <a:r>
              <a:rPr lang="en-US" dirty="0"/>
              <a:t>Hopefully, The Academy can have an in-person session once a week, on Thursday afternoons from 4-5pm in PGH room 563. If you are unable to attend a session, these slides will be available within both the </a:t>
            </a:r>
            <a:r>
              <a:rPr lang="en-US" dirty="0" err="1"/>
              <a:t>CougarCS</a:t>
            </a:r>
            <a:r>
              <a:rPr lang="en-US" dirty="0"/>
              <a:t> Infosec Discord server and GitHub account.</a:t>
            </a:r>
          </a:p>
          <a:p>
            <a:r>
              <a:rPr lang="en-US" dirty="0"/>
              <a:t>We will cover different levels of difficulty and different disciplines such as web exploitation, security operations, forensics, OSINT, malware, and post-exploitation practices during these sessions.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CBFA8-9722-2215-5972-5221A298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Academy: Article 1, Intro to HTB Academy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FD2E2-A225-ECE6-FB65-67F7BB37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56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16F6-38AF-44B8-B3D6-282BE4FE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7CFB0-C0AA-DC0E-74CE-EEFA85785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These topics are of extreme importance, so focus on learning these concepts whenever possible between sessions:</a:t>
            </a:r>
          </a:p>
          <a:p>
            <a:pPr marL="342900" indent="-342900"/>
            <a:r>
              <a:rPr lang="en-US" dirty="0"/>
              <a:t>Basic Python</a:t>
            </a:r>
          </a:p>
          <a:p>
            <a:pPr marL="342900" indent="-342900"/>
            <a:r>
              <a:rPr lang="en-US" dirty="0"/>
              <a:t>Tools</a:t>
            </a:r>
          </a:p>
          <a:p>
            <a:pPr marL="571500" lvl="1" indent="-342900"/>
            <a:r>
              <a:rPr lang="en-US" dirty="0" err="1"/>
              <a:t>nmap</a:t>
            </a:r>
            <a:r>
              <a:rPr lang="en-US" dirty="0"/>
              <a:t> – Network Scanning Tool</a:t>
            </a:r>
          </a:p>
          <a:p>
            <a:pPr marL="571500" lvl="1" indent="-342900"/>
            <a:r>
              <a:rPr lang="en-US" dirty="0" err="1"/>
              <a:t>metasploit</a:t>
            </a:r>
            <a:r>
              <a:rPr lang="en-US" dirty="0"/>
              <a:t>-framework – Exploitation Framework</a:t>
            </a:r>
          </a:p>
          <a:p>
            <a:pPr marL="342900" indent="-342900"/>
            <a:r>
              <a:rPr lang="en-US" dirty="0"/>
              <a:t>Linux Command Line (bash/</a:t>
            </a:r>
            <a:r>
              <a:rPr lang="en-US" dirty="0" err="1"/>
              <a:t>sh</a:t>
            </a:r>
            <a:r>
              <a:rPr lang="en-US" dirty="0"/>
              <a:t>/</a:t>
            </a:r>
            <a:r>
              <a:rPr lang="en-US" dirty="0" err="1"/>
              <a:t>zsh</a:t>
            </a:r>
            <a:r>
              <a:rPr lang="en-US" dirty="0"/>
              <a:t>)</a:t>
            </a:r>
          </a:p>
          <a:p>
            <a:pPr marL="342900" indent="-342900"/>
            <a:endParaRPr lang="en-US" dirty="0"/>
          </a:p>
          <a:p>
            <a:pPr marL="0" indent="0">
              <a:buNone/>
            </a:pPr>
            <a:r>
              <a:rPr lang="en-US" dirty="0"/>
              <a:t>The next session will be a walkthrough on basic enumeration concepts and an introduction to the penetration testing lifecycle.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5192-9BC6-933E-141E-E967C067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Academy: Article 1, Intro to HTB Academy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60AE5-BABC-84AF-C4AF-777A9602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dirty="0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4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F6AE-214C-F402-19EB-F524C0B1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31" y="1537022"/>
            <a:ext cx="3710319" cy="4132257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Recommended HTB Academy Modules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F229-85D8-D3E8-7D75-D7B555364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920" y="1512141"/>
            <a:ext cx="5019247" cy="41571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Using the Metasploit Framework</a:t>
            </a:r>
          </a:p>
          <a:p>
            <a:r>
              <a:rPr lang="en-US" sz="1800" dirty="0"/>
              <a:t>Network Enumeration with Nmap</a:t>
            </a:r>
          </a:p>
          <a:p>
            <a:r>
              <a:rPr lang="en-US" sz="1800" dirty="0"/>
              <a:t>Introduction to Bash Scripting</a:t>
            </a:r>
          </a:p>
          <a:p>
            <a:r>
              <a:rPr lang="en-US" sz="1800" dirty="0"/>
              <a:t>Introduction to Python 3</a:t>
            </a:r>
          </a:p>
          <a:p>
            <a:endParaRPr lang="en-US" sz="180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B22FCC8-3D16-52CB-A015-ACB8A32E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A5C90DC-DB5C-4C88-86F1-8EA0ACFEB7F6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8BBBB-B936-DCE4-D77D-576D9077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The Academy: Article 1, Intro to HTB Academy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89BAE-1AE2-4DE4-C55F-396CA25B4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4FCA09-A334-4A38-8A78-E51DCD588AB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57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00A38E9-D21E-DE68-38AC-F56AEA15B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5293849"/>
            <a:ext cx="7202558" cy="1178688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coming!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604D864-A6BD-C75F-9B88-BAB58775A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Academy: Article I</a:t>
            </a:r>
          </a:p>
          <a:p>
            <a:pPr algn="r"/>
            <a:r>
              <a:rPr lang="en-US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 to HTB Academy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Placeholder 6" descr="A pixelated cat and rainbow&#10;&#10;Description automatically generated">
            <a:extLst>
              <a:ext uri="{FF2B5EF4-FFF2-40B4-BE49-F238E27FC236}">
                <a16:creationId xmlns:a16="http://schemas.microsoft.com/office/drawing/2014/main" id="{77DE73E9-C488-36E4-4093-2D02D615B6E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465" b="15121"/>
          <a:stretch/>
        </p:blipFill>
        <p:spPr>
          <a:xfrm>
            <a:off x="20" y="10"/>
            <a:ext cx="12191980" cy="4908375"/>
          </a:xfrm>
          <a:noFill/>
        </p:spPr>
      </p:pic>
      <p:sp>
        <p:nvSpPr>
          <p:cNvPr id="16" name="Date Placeholder 9">
            <a:extLst>
              <a:ext uri="{FF2B5EF4-FFF2-40B4-BE49-F238E27FC236}">
                <a16:creationId xmlns:a16="http://schemas.microsoft.com/office/drawing/2014/main" id="{69F94C4F-D697-2EA2-81D3-5834E634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2F8D5F8-D0A8-4D55-8F83-20D5C4AECEFC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10/19/2023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7AB4F-25BD-9CFE-891B-AB3D4F1A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0003-07A7-6525-AAA2-24349DD1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4FCA09-A334-4A38-8A78-E51DCD588AB3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08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967D31-34DD-BB8D-865F-79C19A282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812" b="14188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6795B4-09D9-D31B-2EE9-4A16C0417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621149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root@kali</a:t>
            </a:r>
            <a:r>
              <a:rPr lang="en-US" dirty="0">
                <a:solidFill>
                  <a:srgbClr val="FFFFFF"/>
                </a:solidFill>
              </a:rPr>
              <a:t>:~# </a:t>
            </a:r>
            <a:r>
              <a:rPr lang="en-US">
                <a:solidFill>
                  <a:srgbClr val="FFFFFF"/>
                </a:solidFill>
              </a:rPr>
              <a:t>nc</a:t>
            </a:r>
            <a:r>
              <a:rPr lang="en-US" dirty="0">
                <a:solidFill>
                  <a:srgbClr val="FFFFFF"/>
                </a:solidFill>
              </a:rPr>
              <a:t> –</a:t>
            </a:r>
            <a:r>
              <a:rPr lang="en-US">
                <a:solidFill>
                  <a:srgbClr val="FFFFFF"/>
                </a:solidFill>
              </a:rPr>
              <a:t>nlvp</a:t>
            </a:r>
            <a:r>
              <a:rPr lang="en-US" dirty="0">
                <a:solidFill>
                  <a:srgbClr val="FFFFFF"/>
                </a:solidFill>
              </a:rPr>
              <a:t> 4444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whoami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7604D864-A6BD-C75F-9B88-BAB58775A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547048"/>
            <a:ext cx="8837546" cy="770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I am Diante Jackson, the </a:t>
            </a:r>
            <a:r>
              <a:rPr lang="en-US" dirty="0" err="1">
                <a:solidFill>
                  <a:srgbClr val="FFFFFF"/>
                </a:solidFill>
              </a:rPr>
              <a:t>CougarCS</a:t>
            </a:r>
            <a:r>
              <a:rPr lang="en-US" dirty="0">
                <a:solidFill>
                  <a:srgbClr val="FFFFFF"/>
                </a:solidFill>
              </a:rPr>
              <a:t> InfoSec Workshops Lead. I am Pentest+ and Splunk CDA Certified, and an avid </a:t>
            </a:r>
            <a:r>
              <a:rPr lang="en-US" dirty="0" err="1">
                <a:solidFill>
                  <a:srgbClr val="FFFFFF"/>
                </a:solidFill>
              </a:rPr>
              <a:t>HackTheBox</a:t>
            </a:r>
            <a:r>
              <a:rPr lang="en-US">
                <a:solidFill>
                  <a:srgbClr val="FFFFFF"/>
                </a:solidFill>
              </a:rPr>
              <a:t> user dating back to 2017!</a:t>
            </a:r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823BBE31-04BB-2AB0-C0ED-2CEF04B7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62DA8A-CEB4-4499-9829-56FCF8CF1EE9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10/19/2023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BD6C7-6E76-8388-D035-9E5D8F5F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The Academy: Article 1, Intro to HTB Academy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91296-D8FB-3B38-4FD8-064E568B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4FCA09-A334-4A38-8A78-E51DCD588AB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366x768px | free download | HD wallpaper: anonymous, computer, hacker ...">
            <a:extLst>
              <a:ext uri="{FF2B5EF4-FFF2-40B4-BE49-F238E27FC236}">
                <a16:creationId xmlns:a16="http://schemas.microsoft.com/office/drawing/2014/main" id="{859A0204-E6C2-27BE-F2CD-7D96B6D34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39323-FA55-BD3E-3903-0E74B43A1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0980" y="1893965"/>
            <a:ext cx="4738347" cy="198680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03614-E420-F87A-2E91-070740721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1102" y="3973128"/>
            <a:ext cx="4738347" cy="118942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 algn="r"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 dirty="0">
                <a:solidFill>
                  <a:srgbClr val="FFFFFF"/>
                </a:solidFill>
              </a:rPr>
              <a:t>Learn about </a:t>
            </a:r>
            <a:r>
              <a:rPr lang="en-US" sz="1400" dirty="0" err="1">
                <a:solidFill>
                  <a:srgbClr val="FFFFFF"/>
                </a:solidFill>
              </a:rPr>
              <a:t>HackTheBox</a:t>
            </a:r>
          </a:p>
          <a:p>
            <a:pPr marL="342900" indent="-342900" algn="r"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 dirty="0">
                <a:solidFill>
                  <a:srgbClr val="FFFFFF"/>
                </a:solidFill>
              </a:rPr>
              <a:t>Create a HTB Academy Account</a:t>
            </a:r>
            <a:endParaRPr lang="en-US" dirty="0"/>
          </a:p>
          <a:p>
            <a:pPr marL="342900" indent="-342900" algn="r"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 dirty="0">
                <a:solidFill>
                  <a:srgbClr val="FFFFFF"/>
                </a:solidFill>
              </a:rPr>
              <a:t>Complete the Introductory HTB Academy Module</a:t>
            </a:r>
          </a:p>
          <a:p>
            <a:pPr marL="342900" indent="-342900" algn="r"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 dirty="0">
                <a:solidFill>
                  <a:srgbClr val="FFFFFF"/>
                </a:solidFill>
              </a:rPr>
              <a:t>Discuss </a:t>
            </a:r>
            <a:r>
              <a:rPr lang="en-US" sz="1400" i="1" dirty="0">
                <a:solidFill>
                  <a:srgbClr val="FFFFFF"/>
                </a:solidFill>
              </a:rPr>
              <a:t>The Academy</a:t>
            </a:r>
            <a:r>
              <a:rPr lang="en-US" sz="1400" dirty="0">
                <a:solidFill>
                  <a:srgbClr val="FFFFFF"/>
                </a:solidFill>
              </a:rPr>
              <a:t>'s Roadmap</a:t>
            </a:r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823BBE31-04BB-2AB0-C0ED-2CEF04B7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62DA8A-CEB4-4499-9829-56FCF8CF1EE9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10/19/2023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52D69D5-7984-DF52-90EE-1C1F1264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Academy: Article 1, Intro to HTB Academy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7341C713-494D-B2C8-D3EA-1675A07A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12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A7A7E19-858E-D612-5669-7ADBA1371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68025-97EB-D04A-68CF-32F625D64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8833" y="1914053"/>
            <a:ext cx="3445923" cy="2104212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What is </a:t>
            </a:r>
            <a:r>
              <a:rPr lang="en-US" sz="3200" dirty="0" err="1">
                <a:solidFill>
                  <a:srgbClr val="FFFFFF"/>
                </a:solidFill>
              </a:rPr>
              <a:t>HackTheBox</a:t>
            </a:r>
            <a:r>
              <a:rPr lang="en-US" sz="3200" dirty="0">
                <a:solidFill>
                  <a:srgbClr val="FFFFFF"/>
                </a:solidFill>
              </a:rPr>
              <a:t>,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and why do we need it?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604D864-A6BD-C75F-9B88-BAB58775A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832" y="4117660"/>
            <a:ext cx="3485193" cy="128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more importantly, how can it help you in your career?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69F94C4F-D697-2EA2-81D3-5834E634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2F8D5F8-D0A8-4D55-8F83-20D5C4AECEFC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10/19/2023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13">
            <a:extLst>
              <a:ext uri="{FF2B5EF4-FFF2-40B4-BE49-F238E27FC236}">
                <a16:creationId xmlns:a16="http://schemas.microsoft.com/office/drawing/2014/main" id="{DB5AEA4B-9F09-49BB-CE1D-CDE611C0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Academy: Article 1, Intro to HTB Academy</a:t>
            </a:r>
          </a:p>
        </p:txBody>
      </p:sp>
      <p:sp>
        <p:nvSpPr>
          <p:cNvPr id="15" name="Slide Number Placeholder 15">
            <a:extLst>
              <a:ext uri="{FF2B5EF4-FFF2-40B4-BE49-F238E27FC236}">
                <a16:creationId xmlns:a16="http://schemas.microsoft.com/office/drawing/2014/main" id="{5E5E3230-CD3D-F260-DA7F-6A132E1D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052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9698-3249-8C31-462D-35C8681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844" y="474333"/>
            <a:ext cx="4563883" cy="2146300"/>
          </a:xfrm>
        </p:spPr>
        <p:txBody>
          <a:bodyPr anchor="b">
            <a:normAutofit/>
          </a:bodyPr>
          <a:lstStyle/>
          <a:p>
            <a:r>
              <a:rPr lang="en-US" err="1"/>
              <a:t>HackTheBox</a:t>
            </a:r>
            <a:r>
              <a:rPr lang="en-US"/>
              <a:t>, the #1 </a:t>
            </a:r>
            <a:r>
              <a:rPr lang="en-US" err="1"/>
              <a:t>CyberSecurity</a:t>
            </a:r>
            <a:r>
              <a:rPr lang="en-US"/>
              <a:t> Training Platform</a:t>
            </a:r>
          </a:p>
        </p:txBody>
      </p:sp>
      <p:pic>
        <p:nvPicPr>
          <p:cNvPr id="7" name="Content Placeholder 6" descr="Metasploit macht jeden zum Hacker">
            <a:extLst>
              <a:ext uri="{FF2B5EF4-FFF2-40B4-BE49-F238E27FC236}">
                <a16:creationId xmlns:a16="http://schemas.microsoft.com/office/drawing/2014/main" id="{4D6A2871-A169-39D2-487F-F2BB22E1B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5" r="28995"/>
          <a:stretch/>
        </p:blipFill>
        <p:spPr>
          <a:xfrm>
            <a:off x="20" y="10"/>
            <a:ext cx="6104547" cy="6858127"/>
          </a:xfr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281E4BB-E45D-0EA5-87E2-1A6A57489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844" y="2767953"/>
            <a:ext cx="4563883" cy="34610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HackTheBox</a:t>
            </a:r>
            <a:r>
              <a:rPr lang="en-US" sz="1800" dirty="0"/>
              <a:t> is a training platform that has been the #1 source of training for both students and professionals seeking career growth for many years.</a:t>
            </a:r>
          </a:p>
          <a:p>
            <a:r>
              <a:rPr lang="en-US" sz="1800" dirty="0"/>
              <a:t>They have a virtual lab network, an Academy program, and a live Capture the Flag competition.</a:t>
            </a:r>
          </a:p>
        </p:txBody>
      </p:sp>
      <p:sp>
        <p:nvSpPr>
          <p:cNvPr id="14" name="Date Placeholder 9">
            <a:extLst>
              <a:ext uri="{FF2B5EF4-FFF2-40B4-BE49-F238E27FC236}">
                <a16:creationId xmlns:a16="http://schemas.microsoft.com/office/drawing/2014/main" id="{DCB82115-2368-6E44-41EB-ABCC2B8F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EEDDE2-D916-4F9A-9650-DB1D30A8FDD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10/19/2023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90D60-AE62-B8C7-E9AF-C07899A9B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5BF91-5C12-DA05-416F-20FC8764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4FCA09-A334-4A38-8A78-E51DCD588AB3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3D2D-0083-FB9F-EEB6-29B29BE9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319"/>
            <a:ext cx="4705097" cy="1601582"/>
          </a:xfrm>
        </p:spPr>
        <p:txBody>
          <a:bodyPr anchor="t">
            <a:normAutofit/>
          </a:bodyPr>
          <a:lstStyle/>
          <a:p>
            <a:r>
              <a:rPr lang="en-US" dirty="0"/>
              <a:t>HTB Academy</a:t>
            </a:r>
            <a:br>
              <a:rPr lang="en-US" dirty="0"/>
            </a:br>
            <a:r>
              <a:rPr lang="en-US" i="1" dirty="0"/>
              <a:t>why do we need it?</a:t>
            </a:r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80BF41-470E-940D-C994-6170F8B4B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74" t="16145" r="2790" b="31514"/>
          <a:stretch/>
        </p:blipFill>
        <p:spPr>
          <a:xfrm>
            <a:off x="3464" y="3463"/>
            <a:ext cx="12184931" cy="4549424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30197-B946-72DC-8107-39936E10A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761513"/>
            <a:ext cx="5753567" cy="1677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HackTheBox's</a:t>
            </a:r>
            <a:r>
              <a:rPr lang="en-US" sz="1800" dirty="0"/>
              <a:t> Academy has come a long way and has added a large surplus of features that allow aspiring professionals to develop and refine their skillsets like never before. Let's explore further...</a:t>
            </a:r>
            <a:endParaRPr lang="en-US" dirty="0"/>
          </a:p>
        </p:txBody>
      </p:sp>
      <p:sp>
        <p:nvSpPr>
          <p:cNvPr id="17" name="Date Placeholder 9">
            <a:extLst>
              <a:ext uri="{FF2B5EF4-FFF2-40B4-BE49-F238E27FC236}">
                <a16:creationId xmlns:a16="http://schemas.microsoft.com/office/drawing/2014/main" id="{DCB82115-2368-6E44-41EB-ABCC2B8F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EEDDE2-D916-4F9A-9650-DB1D30A8FDDC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F8AF1-5BDD-5185-0002-0AE32CC9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38751-4761-AE76-BC6C-13AB6BD1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4FCA09-A334-4A38-8A78-E51DCD588AB3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F799A-C522-F968-B934-229F9B5EB9C9}"/>
              </a:ext>
            </a:extLst>
          </p:cNvPr>
          <p:cNvSpPr txBox="1"/>
          <p:nvPr/>
        </p:nvSpPr>
        <p:spPr>
          <a:xfrm>
            <a:off x="419100" y="4557713"/>
            <a:ext cx="113538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4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EB34C1-2784-BEDF-D93A-F663F0501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864" b="11865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FAE59-70C2-FAF1-697E-28C960F38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365" y="5268812"/>
            <a:ext cx="7260542" cy="1228763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Entering the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73733-C36B-F8E2-E5DE-2AFC3DF0B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7908" y="5268812"/>
            <a:ext cx="3808373" cy="122876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Creating and using our account for the first time!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823BBE31-04BB-2AB0-C0ED-2CEF04B7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62DA8A-CEB4-4499-9829-56FCF8CF1EE9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10/19/2023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10FC8-DF1D-8EFC-27C2-5A307120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The Academy: Article 1, Intro to HTB Academy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9B50F-B512-E96C-5C19-8004D41C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4FCA09-A334-4A38-8A78-E51DCD588AB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3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AA0A-4DDF-8CE1-368B-66D6941F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68" y="1008049"/>
            <a:ext cx="4681506" cy="1608479"/>
          </a:xfrm>
        </p:spPr>
        <p:txBody>
          <a:bodyPr anchor="b">
            <a:normAutofit/>
          </a:bodyPr>
          <a:lstStyle/>
          <a:p>
            <a:r>
              <a:rPr lang="en-US" dirty="0"/>
              <a:t>Create your account!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C0F4C-D970-06E0-5812-DF3DC6756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68" y="2770887"/>
            <a:ext cx="4681506" cy="31872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This referral link benefits all of us! It will give each of us an elevated number of "cubes", the currency the platform uses to unlock different paths.</a:t>
            </a:r>
          </a:p>
          <a:p>
            <a:pPr marL="0" indent="0">
              <a:buNone/>
            </a:pPr>
            <a:r>
              <a:rPr lang="en-US" sz="1800" dirty="0"/>
              <a:t>If QR codes and referral codes don't suit you, just go to the following: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https://academy.hackthebox.com/</a:t>
            </a:r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A8062547-FA7D-3B7E-656B-0D131A24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E82F3DB-E9CF-4A0D-97DB-429A4938F9A7}" type="datetime1">
              <a:rPr lang="en-US" smtClean="0"/>
              <a:pPr>
                <a:spcAft>
                  <a:spcPts val="600"/>
                </a:spcAft>
              </a:pPr>
              <a:t>10/19/2023</a:t>
            </a:fld>
            <a:endParaRPr lang="en-US"/>
          </a:p>
        </p:txBody>
      </p:sp>
      <p:pic>
        <p:nvPicPr>
          <p:cNvPr id="6" name="Picture 5" descr="A qr code with blue and white squares&#10;&#10;Description automatically generated">
            <a:extLst>
              <a:ext uri="{FF2B5EF4-FFF2-40B4-BE49-F238E27FC236}">
                <a16:creationId xmlns:a16="http://schemas.microsoft.com/office/drawing/2014/main" id="{0EEF464B-09F4-72B6-3258-BA3C4957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04742"/>
            <a:ext cx="5676901" cy="5676901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E01F5-466F-89F1-06C2-FE35FD69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The Academy: Article 1, Intro to HTB Academy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D4D64-7003-03CC-97AF-5F833E4E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4FCA09-A334-4A38-8A78-E51DCD588AB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9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2187-8599-6845-5B0F-36CCA432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844" y="474333"/>
            <a:ext cx="4563883" cy="2146300"/>
          </a:xfrm>
        </p:spPr>
        <p:txBody>
          <a:bodyPr anchor="b">
            <a:normAutofit fontScale="90000"/>
          </a:bodyPr>
          <a:lstStyle/>
          <a:p>
            <a:r>
              <a:rPr lang="en-US" sz="3300" dirty="0"/>
              <a:t>Now, let's do the introduction module:</a:t>
            </a:r>
            <a:br>
              <a:rPr lang="en-US" sz="3300" dirty="0"/>
            </a:br>
            <a:r>
              <a:rPr lang="en-US" sz="3300" dirty="0"/>
              <a:t> </a:t>
            </a:r>
            <a:br>
              <a:rPr lang="en-US" sz="3300" dirty="0"/>
            </a:br>
            <a:r>
              <a:rPr lang="en-US" sz="3300" b="0" i="1" dirty="0"/>
              <a:t>INTRODUCTION TO ACADEMY</a:t>
            </a:r>
            <a:endParaRPr lang="en-US" sz="3300" i="1"/>
          </a:p>
        </p:txBody>
      </p:sp>
      <p:pic>
        <p:nvPicPr>
          <p:cNvPr id="7" name="Content Placeholder 6" descr="A room with computers in it&#10;&#10;Description automatically generated">
            <a:extLst>
              <a:ext uri="{FF2B5EF4-FFF2-40B4-BE49-F238E27FC236}">
                <a16:creationId xmlns:a16="http://schemas.microsoft.com/office/drawing/2014/main" id="{FD3AF30D-432A-017F-7830-39CAA72C8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470" r="11641" b="-1"/>
          <a:stretch/>
        </p:blipFill>
        <p:spPr>
          <a:xfrm>
            <a:off x="20" y="10"/>
            <a:ext cx="6095979" cy="6857990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F2A38-825D-26E6-E1E6-C619FD674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844" y="2767953"/>
            <a:ext cx="4563883" cy="3461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This module is just an introduction to the structure of the academy; you do not require a great deal of technical knowledge yet.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Happy Hacking!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B1454B6D-1602-57A6-8D11-CB2C06E7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4DF6273-7D8C-4EFC-8D9D-F0D35E047D41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10/19/2023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E15A6-CD02-ADBE-38E6-D5FE94F2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The Academy: Article 1, Intro to HTB 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DB31-964E-E66D-3E6B-99310EF8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4FCA09-A334-4A38-8A78-E51DCD588AB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37D8E-6821-15D4-D66B-4916D1541636}"/>
              </a:ext>
            </a:extLst>
          </p:cNvPr>
          <p:cNvSpPr txBox="1"/>
          <p:nvPr/>
        </p:nvSpPr>
        <p:spPr>
          <a:xfrm>
            <a:off x="3429885" y="6657945"/>
            <a:ext cx="266611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515996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LightSeedLeftStep">
      <a:dk1>
        <a:srgbClr val="000000"/>
      </a:dk1>
      <a:lt1>
        <a:srgbClr val="FFFFFF"/>
      </a:lt1>
      <a:dk2>
        <a:srgbClr val="282441"/>
      </a:dk2>
      <a:lt2>
        <a:srgbClr val="E2E8E4"/>
      </a:lt2>
      <a:accent1>
        <a:srgbClr val="D687BF"/>
      </a:accent1>
      <a:accent2>
        <a:srgbClr val="C06CCC"/>
      </a:accent2>
      <a:accent3>
        <a:srgbClr val="AB87D6"/>
      </a:accent3>
      <a:accent4>
        <a:srgbClr val="706CCC"/>
      </a:accent4>
      <a:accent5>
        <a:srgbClr val="87A4D6"/>
      </a:accent5>
      <a:accent6>
        <a:srgbClr val="5DADC2"/>
      </a:accent6>
      <a:hlink>
        <a:srgbClr val="568E66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VanillaVTI</vt:lpstr>
      <vt:lpstr>The Academy</vt:lpstr>
      <vt:lpstr>root@kali:~# nc –nlvp 4444 whoami</vt:lpstr>
      <vt:lpstr>Objectives</vt:lpstr>
      <vt:lpstr>What is HackTheBox, and why do we need it?</vt:lpstr>
      <vt:lpstr>HackTheBox, the #1 CyberSecurity Training Platform</vt:lpstr>
      <vt:lpstr>HTB Academy why do we need it?</vt:lpstr>
      <vt:lpstr>Entering the lab</vt:lpstr>
      <vt:lpstr>Create your account!</vt:lpstr>
      <vt:lpstr>Now, let's do the introduction module:   INTRODUCTION TO ACADEMY</vt:lpstr>
      <vt:lpstr>The Academy's Roadmap</vt:lpstr>
      <vt:lpstr>Expectations</vt:lpstr>
      <vt:lpstr>What to Learn</vt:lpstr>
      <vt:lpstr>Recommended HTB Academy Modules</vt:lpstr>
      <vt:lpstr>Thanks for coming!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385</cp:revision>
  <dcterms:created xsi:type="dcterms:W3CDTF">2023-10-10T22:43:19Z</dcterms:created>
  <dcterms:modified xsi:type="dcterms:W3CDTF">2023-10-19T20:53:52Z</dcterms:modified>
</cp:coreProperties>
</file>